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8" r:id="rId9"/>
    <p:sldId id="317" r:id="rId10"/>
    <p:sldId id="319" r:id="rId11"/>
    <p:sldId id="320" r:id="rId12"/>
    <p:sldId id="321" r:id="rId13"/>
    <p:sldId id="323" r:id="rId14"/>
    <p:sldId id="322" r:id="rId15"/>
    <p:sldId id="324" r:id="rId16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3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0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6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7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98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3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00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CFJf-i8G8M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ar parked in a building&#10;&#10;Description automatically generated with low confidence">
            <a:extLst>
              <a:ext uri="{FF2B5EF4-FFF2-40B4-BE49-F238E27FC236}">
                <a16:creationId xmlns:a16="http://schemas.microsoft.com/office/drawing/2014/main" id="{A4A5AC3E-AD4C-4E67-9636-D75433336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3A9C6-1A88-44A7-8435-60DA0E1EA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419" sz="4500" dirty="0" err="1"/>
              <a:t>Genetic</a:t>
            </a:r>
            <a:r>
              <a:rPr lang="es-419" sz="4500" dirty="0"/>
              <a:t> </a:t>
            </a:r>
            <a:r>
              <a:rPr lang="es-419" sz="4500" dirty="0" err="1"/>
              <a:t>Algorithm</a:t>
            </a:r>
            <a:r>
              <a:rPr lang="es-419" sz="4500" dirty="0"/>
              <a:t> </a:t>
            </a:r>
            <a:r>
              <a:rPr lang="es-419" sz="4500" dirty="0" err="1"/>
              <a:t>to</a:t>
            </a:r>
            <a:r>
              <a:rPr lang="es-419" sz="4500" dirty="0"/>
              <a:t> </a:t>
            </a:r>
            <a:r>
              <a:rPr lang="es-419" sz="4500" dirty="0" err="1"/>
              <a:t>Optimize</a:t>
            </a:r>
            <a:r>
              <a:rPr lang="es-419" sz="4500" dirty="0"/>
              <a:t> </a:t>
            </a:r>
            <a:r>
              <a:rPr lang="es-419" sz="4500" dirty="0" err="1"/>
              <a:t>an</a:t>
            </a:r>
            <a:r>
              <a:rPr lang="es-419" sz="4500" dirty="0"/>
              <a:t> Artificial Neural Network </a:t>
            </a:r>
            <a:r>
              <a:rPr lang="es-419" sz="4500" dirty="0" err="1"/>
              <a:t>to</a:t>
            </a:r>
            <a:r>
              <a:rPr lang="es-419" sz="4500" dirty="0"/>
              <a:t> Drive a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E2ED0-01C8-499E-AA64-CD0FED20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s-419" sz="3200" b="1" dirty="0" err="1">
                <a:solidFill>
                  <a:schemeClr val="tx1">
                    <a:alpha val="60000"/>
                  </a:schemeClr>
                </a:solidFill>
              </a:rPr>
              <a:t>For</a:t>
            </a:r>
            <a:r>
              <a:rPr lang="es-419" sz="3200" b="1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s-419" sz="3200" b="1" dirty="0" err="1">
                <a:solidFill>
                  <a:schemeClr val="tx1">
                    <a:alpha val="60000"/>
                  </a:schemeClr>
                </a:solidFill>
              </a:rPr>
              <a:t>dummies</a:t>
            </a:r>
            <a:endParaRPr lang="es-419" sz="3200" b="1" dirty="0">
              <a:solidFill>
                <a:schemeClr val="tx1">
                  <a:alpha val="60000"/>
                </a:schemeClr>
              </a:solidFill>
            </a:endParaRPr>
          </a:p>
          <a:p>
            <a:endParaRPr lang="es-419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83A4-EF41-45BE-ADB4-DCC932DE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Carros que no cumplieron con la expectativa</a:t>
            </a:r>
            <a:endParaRPr lang="es-419" dirty="0"/>
          </a:p>
        </p:txBody>
      </p:sp>
      <p:pic>
        <p:nvPicPr>
          <p:cNvPr id="6" name="Online Media 5" title="Trituradora de coches">
            <a:hlinkClick r:id="" action="ppaction://media"/>
            <a:extLst>
              <a:ext uri="{FF2B5EF4-FFF2-40B4-BE49-F238E27FC236}">
                <a16:creationId xmlns:a16="http://schemas.microsoft.com/office/drawing/2014/main" id="{60C6723C-812F-4735-8228-F9F2BB30054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4301" y="1734046"/>
            <a:ext cx="8355435" cy="47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6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83F5-7F09-4720-B066-793AE27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De los ganadores o los que cumplieron mejor las expectativas</a:t>
            </a:r>
            <a:endParaRPr lang="es-419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499DF-1DA6-4EA6-BB6A-A0EDE8C5B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1" y="2052936"/>
            <a:ext cx="11090275" cy="19985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EBF5C-C59A-4054-BA0B-A719CB40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4223156"/>
            <a:ext cx="11090274" cy="22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A595-30BB-48D7-A486-23231C0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Nueva generación/iteración</a:t>
            </a:r>
            <a:endParaRPr lang="es-419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51914-893A-4443-9FCE-40A237CBE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18" y="1469151"/>
            <a:ext cx="8930364" cy="5023330"/>
          </a:xfrm>
        </p:spPr>
      </p:pic>
    </p:spTree>
    <p:extLst>
      <p:ext uri="{BB962C8B-B14F-4D97-AF65-F5344CB8AC3E}">
        <p14:creationId xmlns:p14="http://schemas.microsoft.com/office/powerpoint/2010/main" val="233025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EDB1-DAC1-4C7D-A25B-B9B852CE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Objeto / Carro</a:t>
            </a:r>
            <a:endParaRPr lang="es-419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97C42-7938-4775-B03B-CA25B8272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05" y="2067062"/>
            <a:ext cx="9911990" cy="36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EC9B-D0F3-4B8A-A7F6-DE5FBFC9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/>
              <a:t>Neuro evolución</a:t>
            </a:r>
            <a:endParaRPr lang="es-419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9C6EE-8A8B-4B7D-9501-8191B86EB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454" y="1573293"/>
            <a:ext cx="8189092" cy="3979862"/>
          </a:xfrm>
        </p:spPr>
      </p:pic>
    </p:spTree>
    <p:extLst>
      <p:ext uri="{BB962C8B-B14F-4D97-AF65-F5344CB8AC3E}">
        <p14:creationId xmlns:p14="http://schemas.microsoft.com/office/powerpoint/2010/main" val="7490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B72A-57F1-49D5-9CD6-A4C0082A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Que la naturaleza artificial haga su trabajo!</a:t>
            </a:r>
            <a:endParaRPr lang="es-419" dirty="0"/>
          </a:p>
        </p:txBody>
      </p:sp>
      <p:pic>
        <p:nvPicPr>
          <p:cNvPr id="1026" name="Picture 2" descr="Naturaleza virtual, jardines, acuarios y más – Viernes Magazine">
            <a:extLst>
              <a:ext uri="{FF2B5EF4-FFF2-40B4-BE49-F238E27FC236}">
                <a16:creationId xmlns:a16="http://schemas.microsoft.com/office/drawing/2014/main" id="{4B2FDA13-2606-48B7-8580-D5718A34BC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45" y="2112963"/>
            <a:ext cx="7075310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1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04DFB5-E982-4645-B852-42A64FE2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BE0477-8875-4037-A26E-36D1AE86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8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C659B-C8D2-4C77-9E0E-3C5EEC72C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8" r="43085"/>
          <a:stretch/>
        </p:blipFill>
        <p:spPr>
          <a:xfrm>
            <a:off x="643467" y="643467"/>
            <a:ext cx="4010828" cy="5571066"/>
          </a:xfrm>
          <a:prstGeom prst="rect">
            <a:avLst/>
          </a:prstGeom>
        </p:spPr>
      </p:pic>
      <p:pic>
        <p:nvPicPr>
          <p:cNvPr id="1026" name="Picture 2" descr="Herramientas e implementos que debo tener en casa">
            <a:extLst>
              <a:ext uri="{FF2B5EF4-FFF2-40B4-BE49-F238E27FC236}">
                <a16:creationId xmlns:a16="http://schemas.microsoft.com/office/drawing/2014/main" id="{DC4B863C-4E7F-4D60-B2D0-6F2465031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8348" b="1"/>
          <a:stretch/>
        </p:blipFill>
        <p:spPr bwMode="auto">
          <a:xfrm>
            <a:off x="4822540" y="643467"/>
            <a:ext cx="67252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25B72-B203-46C9-B796-AF759D38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B5CC39-1057-44FB-A22B-7CE669188DBD}"/>
              </a:ext>
            </a:extLst>
          </p:cNvPr>
          <p:cNvSpPr/>
          <p:nvPr/>
        </p:nvSpPr>
        <p:spPr>
          <a:xfrm>
            <a:off x="1634655" y="751244"/>
            <a:ext cx="8922690" cy="658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ALGORITMOS GEN</a:t>
            </a:r>
            <a:r>
              <a:rPr lang="es-EC" sz="4400" dirty="0"/>
              <a:t>ÉTICOS</a:t>
            </a:r>
            <a:endParaRPr lang="es-419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2EA21-5B28-4A28-A65F-DAF1CB24DC5E}"/>
              </a:ext>
            </a:extLst>
          </p:cNvPr>
          <p:cNvSpPr/>
          <p:nvPr/>
        </p:nvSpPr>
        <p:spPr>
          <a:xfrm>
            <a:off x="1785657" y="5506218"/>
            <a:ext cx="8620686" cy="79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400" dirty="0"/>
              <a:t>NEUROEVOLUCIÓN</a:t>
            </a:r>
            <a:endParaRPr lang="es-419" sz="4400" dirty="0"/>
          </a:p>
        </p:txBody>
      </p:sp>
    </p:spTree>
    <p:extLst>
      <p:ext uri="{BB962C8B-B14F-4D97-AF65-F5344CB8AC3E}">
        <p14:creationId xmlns:p14="http://schemas.microsoft.com/office/powerpoint/2010/main" val="217695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5CFCC-AF16-4B20-BAB4-52F12234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9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6DF46-03F4-4C14-ACC1-D929488F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A unity - IA Manosalvas - s1 - PC, Mac &amp; Linux Standalone - Unity 2019.4.16f1 Personal _DX11_ 2021-06-21 18-08-51">
            <a:hlinkClick r:id="" action="ppaction://media"/>
            <a:extLst>
              <a:ext uri="{FF2B5EF4-FFF2-40B4-BE49-F238E27FC236}">
                <a16:creationId xmlns:a16="http://schemas.microsoft.com/office/drawing/2014/main" id="{4721A828-F494-4243-A227-8A43829FFE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888" y="2112963"/>
            <a:ext cx="7640637" cy="397986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287DC8-62CA-408C-907F-8FB94DED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s-EC" dirty="0"/>
              <a:t>Los soltamos para ver su comportamiento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846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58B1-9D95-4D74-93ED-1B6CB669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Tabla de posiciones</a:t>
            </a:r>
            <a:endParaRPr lang="es-419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04861A-ED06-4762-B147-6990092F1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730373"/>
              </p:ext>
            </p:extLst>
          </p:nvPr>
        </p:nvGraphicFramePr>
        <p:xfrm>
          <a:off x="550863" y="2112963"/>
          <a:ext cx="11090274" cy="409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5137">
                  <a:extLst>
                    <a:ext uri="{9D8B030D-6E8A-4147-A177-3AD203B41FA5}">
                      <a16:colId xmlns:a16="http://schemas.microsoft.com/office/drawing/2014/main" val="429645607"/>
                    </a:ext>
                  </a:extLst>
                </a:gridCol>
                <a:gridCol w="5545137">
                  <a:extLst>
                    <a:ext uri="{9D8B030D-6E8A-4147-A177-3AD203B41FA5}">
                      <a16:colId xmlns:a16="http://schemas.microsoft.com/office/drawing/2014/main" val="1551677651"/>
                    </a:ext>
                  </a:extLst>
                </a:gridCol>
              </a:tblGrid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CHECKPOINTS/PUNTOS/X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41034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1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26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3093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2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15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27310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3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426588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4 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78856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5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9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22497"/>
                  </a:ext>
                </a:extLst>
              </a:tr>
              <a:tr h="584984">
                <a:tc>
                  <a:txBody>
                    <a:bodyPr/>
                    <a:lstStyle/>
                    <a:p>
                      <a:r>
                        <a:rPr lang="es-EC" dirty="0"/>
                        <a:t>Carrito 6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4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3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2495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85</Words>
  <Application>Microsoft Office PowerPoint</Application>
  <PresentationFormat>Widescreen</PresentationFormat>
  <Paragraphs>26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Sitka Heading</vt:lpstr>
      <vt:lpstr>Source Sans Pro</vt:lpstr>
      <vt:lpstr>3DFloatVTI</vt:lpstr>
      <vt:lpstr>Genetic Algorithm to Optimize an Artificial Neural Network to Drive a 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soltamos para ver su comportamiento</vt:lpstr>
      <vt:lpstr>Tabla de posiciones</vt:lpstr>
      <vt:lpstr>Carros que no cumplieron con la expectativa</vt:lpstr>
      <vt:lpstr>De los ganadores o los que cumplieron mejor las expectativas</vt:lpstr>
      <vt:lpstr>Nueva generación/iteración</vt:lpstr>
      <vt:lpstr>Objeto / Carro</vt:lpstr>
      <vt:lpstr>Neuro evolución</vt:lpstr>
      <vt:lpstr>Que la naturaleza artificial haga su trabajo!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 to Optimize an Artificial Neural Network to Drive a Car</dc:title>
  <dc:creator>(Estudiante) Iñaki Andrés Manosalvas Almeida</dc:creator>
  <cp:lastModifiedBy>Iñaki Andrés</cp:lastModifiedBy>
  <cp:revision>5</cp:revision>
  <dcterms:created xsi:type="dcterms:W3CDTF">2021-06-21T22:43:38Z</dcterms:created>
  <dcterms:modified xsi:type="dcterms:W3CDTF">2021-06-22T00:27:26Z</dcterms:modified>
</cp:coreProperties>
</file>